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37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35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75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930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233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721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929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3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73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08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30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5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42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08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63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66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BB9B-8295-4BA6-9E3B-A7319807FB82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59BCDA-2901-46A9-98CC-47BFF9E530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7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07366" y="3244334"/>
            <a:ext cx="10969137" cy="310854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tr-TR" sz="10000" b="1" i="0" dirty="0" smtClean="0">
                <a:solidFill>
                  <a:srgbClr val="E7863A"/>
                </a:solidFill>
                <a:effectLst/>
                <a:latin typeface="Helvetica" panose="020B0604020202020204" pitchFamily="34" charset="0"/>
              </a:rPr>
              <a:t>Sosyal Ağ </a:t>
            </a:r>
          </a:p>
          <a:p>
            <a:r>
              <a:rPr lang="tr-TR" sz="9600" b="1" i="0" dirty="0" smtClean="0">
                <a:solidFill>
                  <a:srgbClr val="E7863A"/>
                </a:solidFill>
                <a:effectLst/>
                <a:latin typeface="Helvetica" panose="020B0604020202020204" pitchFamily="34" charset="0"/>
              </a:rPr>
              <a:t>Kullanırken</a:t>
            </a:r>
            <a:endParaRPr lang="tr-TR" sz="9600" b="1" i="0" dirty="0">
              <a:solidFill>
                <a:srgbClr val="E7863A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49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97147" y="707366"/>
            <a:ext cx="8246853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Sosyal ağlar arkadaşlarımızla bizlere sürekli temas halinde olabileceğimiz, beğendiklerimizi paylaşabileceğimiz bir ortam sunuyor. Fakat sosyal ağlar kişisel bilgilerinizi, paylaşımlarınızı, arkadaşlarınızı herkesin görebileceği ortamlardır. O yüzden bir kaç noktaya dikkat ederek sosyal ağlarda daha güvenli olabilirsiniz</a:t>
            </a:r>
            <a:r>
              <a:rPr lang="tr-TR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1331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79894" y="638356"/>
            <a:ext cx="8264106" cy="35394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       Kişisel bilgilerinizi herkesle paylaşmamanızı tavsiye ederiz.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Telefon numaranız.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Ev, okul ve iş adresiniz.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Doğum gününüz, yaşınız.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T.C. kimlik numaranız.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E-mail adresiniz.</a:t>
            </a:r>
            <a:endParaRPr lang="tr-TR" sz="3200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90113" y="879895"/>
            <a:ext cx="10437962" cy="452431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       Paylaştıklarınız şeyleri istemediğiniz kişilere kapatın.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Gönderilerinizi.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Ailenizle ilgili bilgilerinizi.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İlişki durumunuzu.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İlgilendiklerinizi.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Dini inanç ve siyasi görüşünüzü.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Bulunduğunuz yeri.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Size ait fotoğraf ve videolarınızı.</a:t>
            </a:r>
            <a:endParaRPr lang="tr-TR" sz="3200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07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55607" y="207034"/>
            <a:ext cx="10679501" cy="304698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3.       Tanımadığınız kişilerin arkadaşlık tekliflerini reddedin. Çünkü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Tanımıyorsunuz.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Niyetini bilmiyorsunuz.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Zarar görebilirsiniz.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Üzülebilirsiniz.</a:t>
            </a:r>
            <a:endParaRPr lang="tr-TR" sz="3200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7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5827" y="621103"/>
            <a:ext cx="10834777" cy="501675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4.       Güçlü şifreler oluşturun ve şifrenizi kimseyle paylaşmayın. Çünkü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Sizin adınıza arkadaşlarınıza mesaj gönderebilirler, zor durumda kalırsınız.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Profilinizde sizin istemediğiniz şeyleri paylaşabilirler.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Profil resim ve ayarlarınızı değiştirebilirler.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         Profilinizi kullanan arkadaşınız olur, sorumlu ise siz olursunuz.</a:t>
            </a:r>
            <a:endParaRPr lang="tr-TR" sz="32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marL="457200"/>
            <a:r>
              <a:rPr lang="tr-TR" sz="32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endParaRPr lang="tr-TR" sz="3200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49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52</Words>
  <Application>Microsoft Office PowerPoint</Application>
  <PresentationFormat>Geniş ekran</PresentationFormat>
  <Paragraphs>28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Helvetica</vt:lpstr>
      <vt:lpstr>verdana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2</cp:revision>
  <dcterms:created xsi:type="dcterms:W3CDTF">2015-12-16T09:53:14Z</dcterms:created>
  <dcterms:modified xsi:type="dcterms:W3CDTF">2015-12-16T10:03:19Z</dcterms:modified>
</cp:coreProperties>
</file>