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30.09.2021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30.09.2021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30.09.2021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30.09.2021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30.09.2021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30.09.2021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30.09.2021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30.09.2021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30.09.2021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FİLM Şeridi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FİLM Şeridi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9" name="Picture 5" descr="C:\Users\REHBERLİK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6064273" cy="377949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 flipH="1">
            <a:off x="285716" y="214290"/>
            <a:ext cx="83582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 smtClean="0">
                <a:latin typeface="Broadway" pitchFamily="82" charset="0"/>
              </a:rPr>
              <a:t>Rehberlik Servisi Tanıtımı</a:t>
            </a:r>
            <a:endParaRPr lang="tr-TR" sz="4400" dirty="0">
              <a:latin typeface="Broadway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hberlik Servisinin Tanıtımı - ppt ind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885828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kullarda Rehberlik Hizmetleri - ppt ind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3060464" y="3244334"/>
            <a:ext cx="3849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Bernard MT Condensed" pitchFamily="18" charset="0"/>
              </a:rPr>
              <a:t>FAİK GÜNGÖR ANADOLU İMAM HATİP LİSESİ</a:t>
            </a:r>
          </a:p>
          <a:p>
            <a:r>
              <a:rPr lang="tr-TR" i="1" dirty="0" smtClean="0">
                <a:latin typeface="Bernard MT Condensed" pitchFamily="18" charset="0"/>
              </a:rPr>
              <a:t>Asim CEYLAN</a:t>
            </a:r>
          </a:p>
          <a:p>
            <a:r>
              <a:rPr lang="tr-TR" i="1" dirty="0" smtClean="0">
                <a:latin typeface="Bernard MT Condensed" pitchFamily="18" charset="0"/>
              </a:rPr>
              <a:t>Rehber Öğretmeni</a:t>
            </a:r>
            <a:endParaRPr lang="tr-TR" i="1" dirty="0">
              <a:latin typeface="Bernard MT Condensed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28596" y="642919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3600" dirty="0" smtClean="0"/>
          </a:p>
          <a:p>
            <a:r>
              <a:rPr lang="tr-TR" sz="3600" dirty="0" smtClean="0">
                <a:latin typeface="MV Boli" pitchFamily="2" charset="0"/>
                <a:cs typeface="MV Boli" pitchFamily="2" charset="0"/>
              </a:rPr>
              <a:t>Süreç... </a:t>
            </a:r>
          </a:p>
          <a:p>
            <a:r>
              <a:rPr lang="tr-TR" sz="3600" dirty="0" smtClean="0">
                <a:latin typeface="MV Boli" pitchFamily="2" charset="0"/>
                <a:cs typeface="MV Boli" pitchFamily="2" charset="0"/>
              </a:rPr>
              <a:t>Rehberlik Nedir? </a:t>
            </a:r>
          </a:p>
          <a:p>
            <a:r>
              <a:rPr lang="tr-TR" sz="3600" dirty="0" smtClean="0">
                <a:latin typeface="MV Boli" pitchFamily="2" charset="0"/>
                <a:cs typeface="MV Boli" pitchFamily="2" charset="0"/>
              </a:rPr>
              <a:t>Rehberlik Ne Değildir? </a:t>
            </a:r>
          </a:p>
          <a:p>
            <a:r>
              <a:rPr lang="tr-TR" sz="3600" dirty="0" smtClean="0">
                <a:latin typeface="MV Boli" pitchFamily="2" charset="0"/>
                <a:cs typeface="MV Boli" pitchFamily="2" charset="0"/>
              </a:rPr>
              <a:t>Rehberlik İlkeleri Nelerdir? </a:t>
            </a:r>
          </a:p>
          <a:p>
            <a:r>
              <a:rPr lang="tr-TR" sz="3600" dirty="0" smtClean="0">
                <a:latin typeface="MV Boli" pitchFamily="2" charset="0"/>
                <a:cs typeface="MV Boli" pitchFamily="2" charset="0"/>
              </a:rPr>
              <a:t>Rehberlik Servisinden Hangi Konulara Dair Yardım Alınabilir? </a:t>
            </a:r>
          </a:p>
          <a:p>
            <a:r>
              <a:rPr lang="tr-TR" sz="3600" dirty="0" smtClean="0">
                <a:latin typeface="MV Boli" pitchFamily="2" charset="0"/>
                <a:cs typeface="MV Boli" pitchFamily="2" charset="0"/>
              </a:rPr>
              <a:t>- Bireysel Alan </a:t>
            </a:r>
          </a:p>
          <a:p>
            <a:r>
              <a:rPr lang="tr-TR" sz="3600" dirty="0" smtClean="0">
                <a:latin typeface="MV Boli" pitchFamily="2" charset="0"/>
                <a:cs typeface="MV Boli" pitchFamily="2" charset="0"/>
              </a:rPr>
              <a:t>- Eğitsel Alan </a:t>
            </a:r>
          </a:p>
          <a:p>
            <a:r>
              <a:rPr lang="tr-TR" sz="3600" dirty="0" smtClean="0">
                <a:latin typeface="MV Boli" pitchFamily="2" charset="0"/>
                <a:cs typeface="MV Boli" pitchFamily="2" charset="0"/>
              </a:rPr>
              <a:t>- Mesleki Alan </a:t>
            </a:r>
            <a:endParaRPr lang="tr-TR" sz="3600" dirty="0"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571500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sz="2800" dirty="0" smtClean="0"/>
              <a:t>Rehberlik Nedir? </a:t>
            </a:r>
          </a:p>
          <a:p>
            <a:r>
              <a:rPr lang="tr-TR" sz="2800" dirty="0" smtClean="0"/>
              <a:t>Kendinizi anlamanız, </a:t>
            </a:r>
          </a:p>
          <a:p>
            <a:r>
              <a:rPr lang="tr-TR" sz="2800" dirty="0" smtClean="0"/>
              <a:t>problemlerinizi </a:t>
            </a:r>
          </a:p>
          <a:p>
            <a:r>
              <a:rPr lang="tr-TR" sz="2800" dirty="0" smtClean="0"/>
              <a:t>daha rahat bir şekilde </a:t>
            </a:r>
          </a:p>
          <a:p>
            <a:r>
              <a:rPr lang="tr-TR" sz="2800" dirty="0" smtClean="0"/>
              <a:t>çözebilmeniz, </a:t>
            </a:r>
          </a:p>
          <a:p>
            <a:r>
              <a:rPr lang="tr-TR" sz="2800" dirty="0" smtClean="0"/>
              <a:t>gerçekçi kararlar alabilmeniz, kapasitelerinizi kendinize</a:t>
            </a:r>
          </a:p>
          <a:p>
            <a:r>
              <a:rPr lang="tr-TR" sz="2800" dirty="0" smtClean="0"/>
              <a:t> en uygun </a:t>
            </a:r>
          </a:p>
          <a:p>
            <a:r>
              <a:rPr lang="tr-TR" sz="2800" dirty="0" smtClean="0"/>
              <a:t>düzeyde geliştirebilmeniz, </a:t>
            </a:r>
          </a:p>
          <a:p>
            <a:r>
              <a:rPr lang="tr-TR" sz="2800" dirty="0" smtClean="0"/>
              <a:t>çevrenize dengeli </a:t>
            </a:r>
          </a:p>
          <a:p>
            <a:r>
              <a:rPr lang="tr-TR" sz="2800" dirty="0" smtClean="0"/>
              <a:t>ve sağlıklı bir şekilde </a:t>
            </a:r>
          </a:p>
          <a:p>
            <a:r>
              <a:rPr lang="tr-TR" sz="2800" dirty="0" smtClean="0"/>
              <a:t>uyum sağlayabilmeniz, </a:t>
            </a:r>
          </a:p>
          <a:p>
            <a:r>
              <a:rPr lang="tr-TR" sz="2800" dirty="0" smtClean="0"/>
              <a:t>böylece kendinizi gerçekleştirmeniz için uzman kişilerce verilen psikolojik yardımlardır. </a:t>
            </a:r>
            <a:endParaRPr lang="tr-TR" sz="2800" dirty="0"/>
          </a:p>
        </p:txBody>
      </p:sp>
      <p:pic>
        <p:nvPicPr>
          <p:cNvPr id="14338" name="Picture 2" descr="Rehberlik ve Psikolojik Danışma Servisi - 15 Temmuz Gazileri Anadolu Lise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0"/>
            <a:ext cx="4000496" cy="6153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142852"/>
            <a:ext cx="58578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3000" dirty="0" smtClean="0"/>
          </a:p>
          <a:p>
            <a:r>
              <a:rPr lang="tr-TR" sz="3000" dirty="0" smtClean="0">
                <a:latin typeface="Book Antiqua" pitchFamily="18" charset="0"/>
              </a:rPr>
              <a:t>Rehberlik Hizmetleri </a:t>
            </a:r>
            <a:r>
              <a:rPr lang="tr-TR" sz="2700" dirty="0" smtClean="0">
                <a:latin typeface="Book Antiqua" pitchFamily="18" charset="0"/>
              </a:rPr>
              <a:t>Sayesinde</a:t>
            </a:r>
            <a:r>
              <a:rPr lang="tr-TR" sz="3000" dirty="0" smtClean="0">
                <a:latin typeface="Book Antiqua" pitchFamily="18" charset="0"/>
              </a:rPr>
              <a:t>: </a:t>
            </a:r>
          </a:p>
          <a:p>
            <a:r>
              <a:rPr lang="tr-TR" sz="3000" dirty="0" smtClean="0">
                <a:latin typeface="Book Antiqua" pitchFamily="18" charset="0"/>
              </a:rPr>
              <a:t>Kendinizi daha iyi tanır ve anlarsınız </a:t>
            </a:r>
          </a:p>
          <a:p>
            <a:r>
              <a:rPr lang="tr-TR" sz="3000" dirty="0" smtClean="0">
                <a:latin typeface="Book Antiqua" pitchFamily="18" charset="0"/>
              </a:rPr>
              <a:t> Problemlerinizi daha </a:t>
            </a:r>
          </a:p>
          <a:p>
            <a:r>
              <a:rPr lang="tr-TR" sz="3000" dirty="0" smtClean="0">
                <a:latin typeface="Book Antiqua" pitchFamily="18" charset="0"/>
              </a:rPr>
              <a:t>sağlıklı bir şekilde çözebilirsiniz </a:t>
            </a:r>
          </a:p>
          <a:p>
            <a:r>
              <a:rPr lang="tr-TR" sz="3000" dirty="0" smtClean="0">
                <a:latin typeface="Book Antiqua" pitchFamily="18" charset="0"/>
              </a:rPr>
              <a:t>Kendinizle ve çevrenizle </a:t>
            </a:r>
          </a:p>
          <a:p>
            <a:r>
              <a:rPr lang="tr-TR" sz="3000" dirty="0" smtClean="0">
                <a:latin typeface="Book Antiqua" pitchFamily="18" charset="0"/>
              </a:rPr>
              <a:t>olan uyumunuz artar </a:t>
            </a:r>
          </a:p>
          <a:p>
            <a:r>
              <a:rPr lang="tr-TR" sz="3000" dirty="0" smtClean="0">
                <a:latin typeface="Book Antiqua" pitchFamily="18" charset="0"/>
              </a:rPr>
              <a:t> Sahip olduğunuz gizil güçlerinizin farkına varırsınız </a:t>
            </a:r>
          </a:p>
          <a:p>
            <a:r>
              <a:rPr lang="tr-TR" sz="3000" dirty="0" smtClean="0">
                <a:latin typeface="Book Antiqua" pitchFamily="18" charset="0"/>
              </a:rPr>
              <a:t> Ve nihai olarak kendinizi gerçekleştirirsiniz </a:t>
            </a:r>
          </a:p>
        </p:txBody>
      </p:sp>
      <p:pic>
        <p:nvPicPr>
          <p:cNvPr id="1026" name="Picture 2" descr="Olumlu olun | Uğur Öz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3" y="1"/>
            <a:ext cx="3929057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2286000" y="17208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17413" name="Picture 5" descr="Rehberlİk Servİsİnİn Tanıtımı - ppt ind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29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214290"/>
            <a:ext cx="550069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sz="3200" dirty="0" smtClean="0"/>
              <a:t>Rehberlik Ne Değildir? </a:t>
            </a:r>
          </a:p>
          <a:p>
            <a:r>
              <a:rPr lang="tr-TR" sz="3200" dirty="0" smtClean="0"/>
              <a:t> Rehberlik, bireye tek yönlü olarak doğrudan doğruya yapılan bir yardım değildir </a:t>
            </a:r>
          </a:p>
          <a:p>
            <a:r>
              <a:rPr lang="tr-TR" sz="3200" dirty="0" smtClean="0"/>
              <a:t> Rehberlikte bireye acıma </a:t>
            </a:r>
          </a:p>
          <a:p>
            <a:r>
              <a:rPr lang="tr-TR" sz="3200" dirty="0" smtClean="0"/>
              <a:t>duygusuyla yaklaşma, onun </a:t>
            </a:r>
          </a:p>
          <a:p>
            <a:r>
              <a:rPr lang="tr-TR" sz="3200" dirty="0" smtClean="0"/>
              <a:t>sorunlarını onu adına çözme gibi bir anlayış yoktur </a:t>
            </a:r>
          </a:p>
          <a:p>
            <a:r>
              <a:rPr lang="tr-TR" sz="3200" dirty="0" smtClean="0"/>
              <a:t> Rehberlik, bireyin sadece duygusal yanı ile ilgilenmez </a:t>
            </a:r>
          </a:p>
          <a:p>
            <a:r>
              <a:rPr lang="tr-TR" sz="3200" dirty="0" smtClean="0"/>
              <a:t> Rehberlik hizmetleri ders değildir </a:t>
            </a:r>
          </a:p>
        </p:txBody>
      </p:sp>
      <p:pic>
        <p:nvPicPr>
          <p:cNvPr id="18434" name="Picture 2" descr="AKSARAY GÜLBAHAR ÖKÇE REHBERLİK ARAŞTIRMA MERKEZİ - ppt ind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0"/>
            <a:ext cx="42148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Rehberlik Servisinin Tanıtımı - ppt video online ind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HBERLK SERVSN TANIYALIM Rehberlik Nedir evresine dengeli 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14393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hberlik Servisinin Tantm Sre Rehberlik Nedir Rehberlik 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</TotalTime>
  <Words>176</Words>
  <PresentationFormat>Ekran Gösterisi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Gezinti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 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REHBERLİK</dc:creator>
  <cp:lastModifiedBy>REHBERLİK</cp:lastModifiedBy>
  <cp:revision>10</cp:revision>
  <dcterms:created xsi:type="dcterms:W3CDTF">2021-09-14T12:15:00Z</dcterms:created>
  <dcterms:modified xsi:type="dcterms:W3CDTF">2021-09-30T07:24:04Z</dcterms:modified>
</cp:coreProperties>
</file>